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64" r:id="rId2"/>
    <p:sldId id="355" r:id="rId3"/>
    <p:sldId id="362" r:id="rId4"/>
    <p:sldId id="656" r:id="rId5"/>
    <p:sldId id="698" r:id="rId6"/>
    <p:sldId id="699" r:id="rId7"/>
    <p:sldId id="657" r:id="rId8"/>
    <p:sldId id="667" r:id="rId9"/>
    <p:sldId id="694" r:id="rId10"/>
    <p:sldId id="695" r:id="rId11"/>
    <p:sldId id="658" r:id="rId12"/>
    <p:sldId id="672" r:id="rId13"/>
    <p:sldId id="634" r:id="rId14"/>
    <p:sldId id="635" r:id="rId15"/>
    <p:sldId id="636" r:id="rId16"/>
    <p:sldId id="637" r:id="rId17"/>
    <p:sldId id="284" r:id="rId18"/>
    <p:sldId id="286" r:id="rId19"/>
    <p:sldId id="287" r:id="rId20"/>
    <p:sldId id="288" r:id="rId21"/>
    <p:sldId id="689" r:id="rId22"/>
    <p:sldId id="690" r:id="rId23"/>
    <p:sldId id="683" r:id="rId24"/>
    <p:sldId id="688" r:id="rId25"/>
    <p:sldId id="686" r:id="rId26"/>
    <p:sldId id="687" r:id="rId27"/>
    <p:sldId id="685" r:id="rId28"/>
    <p:sldId id="693" r:id="rId29"/>
    <p:sldId id="684" r:id="rId30"/>
    <p:sldId id="675" r:id="rId31"/>
    <p:sldId id="697" r:id="rId32"/>
    <p:sldId id="696" r:id="rId33"/>
    <p:sldId id="676" r:id="rId34"/>
    <p:sldId id="674" r:id="rId35"/>
    <p:sldId id="638" r:id="rId36"/>
    <p:sldId id="646" r:id="rId37"/>
    <p:sldId id="267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474" autoAdjust="0"/>
  </p:normalViewPr>
  <p:slideViewPr>
    <p:cSldViewPr snapToGrid="0" snapToObjects="1">
      <p:cViewPr varScale="1">
        <p:scale>
          <a:sx n="165" d="100"/>
          <a:sy n="165" d="100"/>
        </p:scale>
        <p:origin x="10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3/23/24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M6562-GBAIS/ClassMaterial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our class 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walk through connecting to class VM</a:t>
            </a:r>
          </a:p>
        </p:txBody>
      </p:sp>
    </p:spTree>
    <p:extLst>
      <p:ext uri="{BB962C8B-B14F-4D97-AF65-F5344CB8AC3E}">
        <p14:creationId xmlns:p14="http://schemas.microsoft.com/office/powerpoint/2010/main" val="262926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Analytics, Data </a:t>
            </a:r>
            <a:r>
              <a:rPr lang="en-US"/>
              <a:t>Mining and Big </a:t>
            </a:r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:00-10:25 -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10:25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-10:40 -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10:40-11:00 – Technical Foundations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Git/GitHub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Terminal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VMs and Docker</a:t>
            </a:r>
            <a:endParaRPr lang="en-US" altLang="en-US" sz="21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11:00-12:00 -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decision-making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:00-12:10 -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12:10-12:20 - Class recap, questions, deliverables this week, and preparing for next class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662864" cy="1419646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191462" y="2026268"/>
            <a:ext cx="9579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accent6">
                    <a:lumMod val="50000"/>
                  </a:schemeClr>
                </a:solidFill>
              </a:rPr>
              <a:t>With big data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efficiently as big data systems.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A23D1E-BC6C-9CA6-44F8-B574B2BB8DFC}"/>
              </a:ext>
            </a:extLst>
          </p:cNvPr>
          <p:cNvSpPr/>
          <p:nvPr/>
        </p:nvSpPr>
        <p:spPr>
          <a:xfrm>
            <a:off x="8053297" y="2819893"/>
            <a:ext cx="662864" cy="385484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78C-16E1-4278-97E2-0B67B8CA2746}"/>
              </a:ext>
            </a:extLst>
          </p:cNvPr>
          <p:cNvSpPr txBox="1"/>
          <p:nvPr/>
        </p:nvSpPr>
        <p:spPr>
          <a:xfrm>
            <a:off x="8551391" y="2868584"/>
            <a:ext cx="548640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accent1">
                    <a:lumMod val="50000"/>
                  </a:schemeClr>
                </a:solidFill>
              </a:rPr>
              <a:t>With RDBMs</a:t>
            </a:r>
          </a:p>
          <a:p>
            <a:endParaRPr lang="en-US" sz="1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and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F924-E962-7CAC-687A-613D9888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Notes: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324B-BD40-6B34-D197-6DB45E42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receive an invitation to join or GitHub organization</a:t>
            </a:r>
          </a:p>
          <a:p>
            <a:pPr lvl="1"/>
            <a:r>
              <a:rPr lang="en-US" dirty="0"/>
              <a:t>If you don’t already have one, 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2"/>
            <a:r>
              <a:rPr lang="en-US" dirty="0"/>
              <a:t>Use your USF email</a:t>
            </a:r>
          </a:p>
          <a:p>
            <a:pPr lvl="1"/>
            <a:r>
              <a:rPr lang="en-US" dirty="0"/>
              <a:t>Accept the invitation to the class organization on GitHub </a:t>
            </a:r>
          </a:p>
          <a:p>
            <a:r>
              <a:rPr lang="en-US" dirty="0">
                <a:hlinkClick r:id="rId2"/>
              </a:rPr>
              <a:t>ISM6562-GBAIS/ClassMaterial (github.com</a:t>
            </a:r>
            <a:r>
              <a:rPr lang="en-US">
                <a:hlinkClick r:id="rId2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9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96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arranged for each one of you to have access to </a:t>
            </a:r>
            <a:r>
              <a:rPr lang="en-US" dirty="0" err="1"/>
              <a:t>DataCamp</a:t>
            </a:r>
            <a:r>
              <a:rPr lang="en-US" dirty="0"/>
              <a:t> for five months. </a:t>
            </a:r>
          </a:p>
          <a:p>
            <a:r>
              <a:rPr lang="en-US" dirty="0"/>
              <a:t>These courses are part of the supplemental material - I will not assign you any courses.</a:t>
            </a:r>
          </a:p>
          <a:p>
            <a:r>
              <a:rPr lang="en-US" dirty="0"/>
              <a:t>Accept the invitation and create an account using you USF email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endParaRPr lang="en-US" sz="2000" dirty="0"/>
          </a:p>
          <a:p>
            <a:r>
              <a:rPr lang="en-US" sz="2000" dirty="0"/>
              <a:t>You can connect to the </a:t>
            </a:r>
            <a:r>
              <a:rPr lang="en-US" sz="2000" dirty="0" err="1"/>
              <a:t>Cyberhub</a:t>
            </a:r>
            <a:r>
              <a:rPr lang="en-US" sz="2000" dirty="0"/>
              <a:t> VM Server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 sure that you have created a GitHub account.</a:t>
            </a:r>
          </a:p>
          <a:p>
            <a:r>
              <a:rPr lang="en-US" sz="2400" dirty="0"/>
              <a:t>Accept the invitation to our Class Organization on GitHub</a:t>
            </a:r>
          </a:p>
          <a:p>
            <a:r>
              <a:rPr lang="en-US" sz="2400" dirty="0"/>
              <a:t>We will cover the Technology Foundations of this Course:</a:t>
            </a:r>
          </a:p>
          <a:p>
            <a:pPr lvl="1"/>
            <a:r>
              <a:rPr lang="en-US" sz="2100" dirty="0"/>
              <a:t>Introduction to Shell</a:t>
            </a:r>
          </a:p>
          <a:p>
            <a:pPr lvl="1"/>
            <a:r>
              <a:rPr lang="en-US" sz="2100" dirty="0"/>
              <a:t>Introduction to Git/GitHub</a:t>
            </a:r>
          </a:p>
          <a:p>
            <a:pPr lvl="1"/>
            <a:r>
              <a:rPr lang="en-US" sz="2100" dirty="0"/>
              <a:t>Introduction to VMs and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pPr lvl="1"/>
            <a:r>
              <a:rPr lang="en-US" dirty="0"/>
              <a:t>Use discussion forum</a:t>
            </a:r>
          </a:p>
          <a:p>
            <a:pPr lvl="1"/>
            <a:r>
              <a:rPr lang="en-US" dirty="0"/>
              <a:t>This is ‘marked’</a:t>
            </a:r>
          </a:p>
          <a:p>
            <a:pPr lvl="1"/>
            <a:r>
              <a:rPr lang="en-US" dirty="0"/>
              <a:t>Say hello and comment on other postings from fellow classmates.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DC10-4410-AFD2-A353-D093EABD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58641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2486-A419-8D55-82C6-E7FA7BB0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What, Why and 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0EDE6-9ACE-A748-FA77-EA73A279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</a:p>
          <a:p>
            <a:pPr lvl="1"/>
            <a:r>
              <a:rPr lang="en-US" dirty="0"/>
              <a:t>What are the technologies</a:t>
            </a:r>
          </a:p>
          <a:p>
            <a:r>
              <a:rPr lang="en-US" dirty="0"/>
              <a:t>Why</a:t>
            </a:r>
          </a:p>
          <a:p>
            <a:pPr lvl="1"/>
            <a:r>
              <a:rPr lang="en-US" dirty="0"/>
              <a:t>Why do we need them</a:t>
            </a:r>
          </a:p>
          <a:p>
            <a:r>
              <a:rPr lang="en-US" dirty="0"/>
              <a:t>When</a:t>
            </a:r>
          </a:p>
          <a:p>
            <a:pPr lvl="1"/>
            <a:r>
              <a:rPr lang="en-US" dirty="0"/>
              <a:t>Under what conditions will we choose ‘them’</a:t>
            </a:r>
          </a:p>
          <a:p>
            <a:r>
              <a:rPr lang="en-US" dirty="0"/>
              <a:t>How</a:t>
            </a:r>
          </a:p>
          <a:p>
            <a:pPr lvl="1"/>
            <a:r>
              <a:rPr lang="en-US" dirty="0"/>
              <a:t>How do we implement and use them?</a:t>
            </a:r>
          </a:p>
        </p:txBody>
      </p:sp>
    </p:spTree>
    <p:extLst>
      <p:ext uri="{BB962C8B-B14F-4D97-AF65-F5344CB8AC3E}">
        <p14:creationId xmlns:p14="http://schemas.microsoft.com/office/powerpoint/2010/main" val="272564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Server/Dev Environment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8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3924</TotalTime>
  <Words>1415</Words>
  <Application>Microsoft Macintosh PowerPoint</Application>
  <PresentationFormat>On-screen Show (16:9)</PresentationFormat>
  <Paragraphs>211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Our Approach</vt:lpstr>
      <vt:lpstr>What, Why and How</vt:lpstr>
      <vt:lpstr>Course Introduction</vt:lpstr>
      <vt:lpstr>ISM6562 – Big Data for Business</vt:lpstr>
      <vt:lpstr>Server/Dev Environment Introduction</vt:lpstr>
      <vt:lpstr>Accessing our class VM</vt:lpstr>
      <vt:lpstr>Introduction to Analytics, Data Mining and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 Lake and Data Warehouse</vt:lpstr>
      <vt:lpstr>See Notes: </vt:lpstr>
      <vt:lpstr>DataCamp</vt:lpstr>
      <vt:lpstr>Data Camp</vt:lpstr>
      <vt:lpstr>Summary</vt:lpstr>
      <vt:lpstr>Summary</vt:lpstr>
      <vt:lpstr>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Timothy Smith</cp:lastModifiedBy>
  <cp:revision>146</cp:revision>
  <dcterms:created xsi:type="dcterms:W3CDTF">2019-11-06T18:18:56Z</dcterms:created>
  <dcterms:modified xsi:type="dcterms:W3CDTF">2024-03-23T14:00:31Z</dcterms:modified>
</cp:coreProperties>
</file>